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71" r:id="rId3"/>
    <p:sldId id="275" r:id="rId4"/>
    <p:sldId id="274" r:id="rId5"/>
    <p:sldId id="276" r:id="rId6"/>
    <p:sldId id="277" r:id="rId7"/>
    <p:sldId id="279" r:id="rId8"/>
    <p:sldId id="272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6197" autoAdjust="0"/>
  </p:normalViewPr>
  <p:slideViewPr>
    <p:cSldViewPr>
      <p:cViewPr varScale="1">
        <p:scale>
          <a:sx n="65" d="100"/>
          <a:sy n="65" d="100"/>
        </p:scale>
        <p:origin x="7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pt-PT" smtClean="0"/>
              <a:t>03/05/2014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pt-PT" smtClean="0"/>
              <a:t>03/05/2014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Substitua estas imagens de exemplo por umas imagens engraçadas à sua escolha. É fácil: selecione a imagem de exemplo e elimine-a. Agora clique no ícone Inserir Imagem dentro da moldura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 localize a imagem que pretende apresentar.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Substitua estas imagens de exemplo por umas imagens engraçadas à sua escolha. É fácil: selecione a imagem de exemplo e elimine-a. Agora clique no ícone Inserir Imagem dentro da moldura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 localize a imagem que pretende apresentar.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2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19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Substitua estas imagens de exemplo por umas imagens engraçadas à sua escolha. É fácil: selecione a imagem de exemplo e elimine-a. Agora clique no ícone Inserir Imagem dentro da moldura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 localize a imagem que pretende apresentar.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7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Substitua estas imagens de exemplo por umas imagens engraçadas à sua escolha. É fácil: selecione a imagem de exemplo e elimine-a. Agora clique no ícone Inserir Imagem dentro da moldura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 localize a imagem que pretende apresentar.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8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1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Forma livre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21" name="Forma livre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grpSp>
        <p:nvGrpSpPr>
          <p:cNvPr id="44" name="Grupo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Coração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9" name="Forma livre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0" name="Coração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1" name="Coração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33" name="Forma livre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25" name="Forma livre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45" name="Forma livre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Forma livre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9" name="Forma livre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8" name="Forma livre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8" name="Forma livre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Forma livre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Forma livre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Forma livre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orma livre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 dirty="0"/>
          </a:p>
        </p:txBody>
      </p:sp>
      <p:sp>
        <p:nvSpPr>
          <p:cNvPr id="41" name="Forma livre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3" name="Coração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0" name="Forma livre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1" name="Forma livre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5" name="Coração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9" name="Coração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Forma livre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2" name="Forma livre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03/05/2014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03/05/2014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03/05/2014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13" name="Forma livre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03/05/2014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03/05/2014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03/05/2014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o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rma livre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40" name="Forma livre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59" name="Forma livre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2" name="Forma livre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63" name="Forma livre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4" name="Forma livre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6" name="Forma livre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Forma livre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52" name="Forma livre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53" name="Forma livre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54" name="Forma livre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Forma livre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Forma livre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Forma livre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Forma livre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Forma livre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1" name="Coração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4" name="Coração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5" name="Coração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6" name="Forma livre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7" name="Forma livre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8" name="Forma livre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 dirty="0"/>
          </a:p>
        </p:txBody>
      </p:sp>
      <p:sp>
        <p:nvSpPr>
          <p:cNvPr id="72" name="Marcador de Posição da Imagem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03/05/2014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3" name="Forma livre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7" name="Marcador de Posição da Imagem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03/05/2014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3" name="Forma livre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7" name="Marcador de Posição da Imagem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9" name="Forma livre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0" name="Marcador de Posição da Imagem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1" name="Marcador de Posição do Texto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ês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03/05/2014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6" name="Marcador de Posição da Imagem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1" name="Marcador de Posição do Texto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8" name="Forma livre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9" name="Marcador de Posição da Imagem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20" name="Forma livre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1" name="Marcador de Posição da Imagem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tro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03/05/2014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3" name="Forma livre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7" name="Marcador de Posição da Imagem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9" name="Forma livre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0" name="Marcador de Posição da Imagem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1" name="Marcador de Posição do Texto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Forma livre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4" name="Marcador de Posição da Imagem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5" name="Forma livre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6" name="Marcador de Posição da Imagem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03/05/2014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a livre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3" name="Forma livre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Grupo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Coração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6" name="Coração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7" name="Forma livre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8" name="Forma livre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62" name="Forma livre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49" name="Forma livre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grpSp>
        <p:nvGrpSpPr>
          <p:cNvPr id="37" name="Grupo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Coração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6" name="Forma livre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7" name="Coração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8" name="Coração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29" name="Forma livre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Grupo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Coração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3" name="Forma livre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4" name="Coração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5" name="Coração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36" name="Forma livre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43" name="Forma livre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44" name="Forma livre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45" name="Forma livre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46" name="Forma livre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50" name="Forma livre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51" name="Forma livre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53" name="Forma livre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grpSp>
        <p:nvGrpSpPr>
          <p:cNvPr id="55" name="Grupo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Coração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7" name="Forma livre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8" name="Coração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9" name="Coração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60" name="Forma livre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61" name="Forma livre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23" name="Forma livre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Forma livre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2" name="Forma livre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Grupo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Coração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1" name="Coração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2" name="Forma livre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2" name="Forma livre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03/05/2014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a livre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17" name="Forma livre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8" name="Forma livre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Forma livre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0" name="Forma livre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4" name="Forma livre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10" name="Forma livre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1" name="Forma livre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12" name="Forma livre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13" name="Forma livre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orma livre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5" name="Forma livre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6" name="Forma livre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7" name="Forma livre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pt-PT" smtClean="0"/>
              <a:pPr/>
              <a:t>03/05/2014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pt-PT" smtClean="0"/>
              <a:pPr/>
              <a:t>‹nº›</a:t>
            </a:fld>
            <a:endParaRPr lang="pt-PT" dirty="0"/>
          </a:p>
        </p:txBody>
      </p:sp>
      <p:grpSp>
        <p:nvGrpSpPr>
          <p:cNvPr id="8" name="Grupo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Coração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3" name="Coração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5" name="Forma livre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6" name="Forma livre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28" name="Grupo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Coração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0" name="Coração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1" name="Forma livre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2" name="Forma livre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sz="half" idx="14"/>
          </p:nvPr>
        </p:nvSpPr>
        <p:spPr>
          <a:xfrm>
            <a:off x="6093985" y="3501008"/>
            <a:ext cx="4561536" cy="1152525"/>
          </a:xfrm>
        </p:spPr>
        <p:txBody>
          <a:bodyPr>
            <a:noAutofit/>
          </a:bodyPr>
          <a:lstStyle/>
          <a:p>
            <a:r>
              <a:rPr lang="pt-PT" sz="4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Porta de acesso  ao  recreio</a:t>
            </a:r>
          </a:p>
          <a:p>
            <a:r>
              <a:rPr lang="pt-PT" sz="4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Telheiro </a:t>
            </a:r>
            <a:endParaRPr lang="pt-PT" sz="4000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2" name="Marcador de Posição da Imagem 1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r="19610"/>
          <a:stretch>
            <a:fillRect/>
          </a:stretch>
        </p:blipFill>
        <p:spPr>
          <a:xfrm>
            <a:off x="6023992" y="188640"/>
            <a:ext cx="5040560" cy="331236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Marcador de Posição da Imagem 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9841"/>
          <a:stretch>
            <a:fillRect/>
          </a:stretch>
        </p:blipFill>
        <p:spPr>
          <a:xfrm>
            <a:off x="1388298" y="583112"/>
            <a:ext cx="4296656" cy="5157390"/>
          </a:xfrm>
        </p:spPr>
      </p:pic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PT" sz="6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Fachada  principal (pátio) </a:t>
            </a:r>
            <a:endParaRPr lang="pt-PT" sz="6000" b="0" i="0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3" name="Marcador de Posição da Imagem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r="3886"/>
          <a:stretch>
            <a:fillRect/>
          </a:stretch>
        </p:blipFill>
        <p:spPr>
          <a:xfrm>
            <a:off x="5375920" y="476672"/>
            <a:ext cx="5904656" cy="561662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4352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half" idx="2"/>
          </p:nvPr>
        </p:nvSpPr>
        <p:spPr>
          <a:xfrm>
            <a:off x="4079776" y="4581128"/>
            <a:ext cx="3886200" cy="1304924"/>
          </a:xfrm>
        </p:spPr>
        <p:txBody>
          <a:bodyPr/>
          <a:lstStyle/>
          <a:p>
            <a:endParaRPr lang="pt-PT" dirty="0" smtClean="0"/>
          </a:p>
          <a:p>
            <a:r>
              <a:rPr lang="pt-PT" sz="44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Sala do  1º  ano </a:t>
            </a:r>
          </a:p>
        </p:txBody>
      </p:sp>
      <p:pic>
        <p:nvPicPr>
          <p:cNvPr id="5" name="Marcador de Posição d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3795"/>
          <a:stretch>
            <a:fillRect/>
          </a:stretch>
        </p:blipFill>
        <p:spPr>
          <a:xfrm>
            <a:off x="1271588" y="476250"/>
            <a:ext cx="4703361" cy="410487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Marcador de Posição da Imagem 5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r="3738"/>
          <a:stretch>
            <a:fillRect/>
          </a:stretch>
        </p:blipFill>
        <p:spPr>
          <a:xfrm>
            <a:off x="6384032" y="490114"/>
            <a:ext cx="4506848" cy="410487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223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half" idx="2"/>
          </p:nvPr>
        </p:nvSpPr>
        <p:spPr>
          <a:xfrm>
            <a:off x="4079776" y="4581128"/>
            <a:ext cx="3886200" cy="1304924"/>
          </a:xfrm>
        </p:spPr>
        <p:txBody>
          <a:bodyPr/>
          <a:lstStyle/>
          <a:p>
            <a:endParaRPr lang="pt-PT" dirty="0" smtClean="0"/>
          </a:p>
          <a:p>
            <a:r>
              <a:rPr lang="pt-PT" sz="44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Sala do  2º  ano </a:t>
            </a:r>
          </a:p>
        </p:txBody>
      </p:sp>
      <p:pic>
        <p:nvPicPr>
          <p:cNvPr id="5" name="Marcador de Posição d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r="3791"/>
          <a:stretch>
            <a:fillRect/>
          </a:stretch>
        </p:blipFill>
        <p:spPr>
          <a:xfrm>
            <a:off x="1199456" y="338376"/>
            <a:ext cx="4752528" cy="403244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Marcador de Posição da Imagem 5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r="3738"/>
          <a:stretch>
            <a:fillRect/>
          </a:stretch>
        </p:blipFill>
        <p:spPr>
          <a:xfrm>
            <a:off x="6240016" y="347500"/>
            <a:ext cx="4650864" cy="40142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3248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half" idx="2"/>
          </p:nvPr>
        </p:nvSpPr>
        <p:spPr>
          <a:xfrm>
            <a:off x="4079776" y="4581128"/>
            <a:ext cx="3886200" cy="1304924"/>
          </a:xfrm>
        </p:spPr>
        <p:txBody>
          <a:bodyPr/>
          <a:lstStyle/>
          <a:p>
            <a:endParaRPr lang="pt-PT" dirty="0" smtClean="0"/>
          </a:p>
          <a:p>
            <a:r>
              <a:rPr lang="pt-PT" sz="44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Sala do  3º  ano </a:t>
            </a:r>
          </a:p>
        </p:txBody>
      </p:sp>
      <p:pic>
        <p:nvPicPr>
          <p:cNvPr id="5" name="Marcador de Posição d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" r="3775"/>
          <a:stretch>
            <a:fillRect/>
          </a:stretch>
        </p:blipFill>
        <p:spPr>
          <a:xfrm>
            <a:off x="1132624" y="403624"/>
            <a:ext cx="4890252" cy="39672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2" name="Marcador de Posição da Imagem 11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r="3738"/>
          <a:stretch>
            <a:fillRect/>
          </a:stretch>
        </p:blipFill>
        <p:spPr>
          <a:xfrm>
            <a:off x="6240016" y="403624"/>
            <a:ext cx="4895908" cy="3967200"/>
          </a:xfrm>
        </p:spPr>
      </p:pic>
    </p:spTree>
    <p:extLst>
      <p:ext uri="{BB962C8B-B14F-4D97-AF65-F5344CB8AC3E}">
        <p14:creationId xmlns:p14="http://schemas.microsoft.com/office/powerpoint/2010/main" val="40728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half" idx="2"/>
          </p:nvPr>
        </p:nvSpPr>
        <p:spPr>
          <a:xfrm>
            <a:off x="4079776" y="4581128"/>
            <a:ext cx="3886200" cy="1304924"/>
          </a:xfrm>
        </p:spPr>
        <p:txBody>
          <a:bodyPr/>
          <a:lstStyle/>
          <a:p>
            <a:endParaRPr lang="pt-PT" dirty="0" smtClean="0"/>
          </a:p>
          <a:p>
            <a:r>
              <a:rPr lang="pt-PT" sz="44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Sala do  4º  ano </a:t>
            </a:r>
          </a:p>
        </p:txBody>
      </p:sp>
      <p:pic>
        <p:nvPicPr>
          <p:cNvPr id="5" name="Marcador de Posição d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" r="3775"/>
          <a:stretch>
            <a:fillRect/>
          </a:stretch>
        </p:blipFill>
        <p:spPr>
          <a:xfrm>
            <a:off x="1121018" y="403624"/>
            <a:ext cx="4890252" cy="39672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Marcador de Posição da Imagem 5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r="3738"/>
          <a:stretch>
            <a:fillRect/>
          </a:stretch>
        </p:blipFill>
        <p:spPr>
          <a:xfrm>
            <a:off x="6240016" y="403624"/>
            <a:ext cx="4895908" cy="39672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957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 sz="2400" b="0" i="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Sala de </a:t>
            </a:r>
            <a:r>
              <a:rPr lang="pt-PT" sz="2400" b="0" i="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audio</a:t>
            </a:r>
            <a:r>
              <a:rPr lang="pt-PT" sz="2400" b="0" i="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 visuais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 sz="24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Ginásio</a:t>
            </a:r>
          </a:p>
        </p:txBody>
      </p:sp>
      <p:pic>
        <p:nvPicPr>
          <p:cNvPr id="8" name="Marcador de Posição da Imagem 7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>
          <a:xfrm>
            <a:off x="4727848" y="549270"/>
            <a:ext cx="3082148" cy="2484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Marcador de Posição da Imagem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>
          <a:xfrm>
            <a:off x="1315004" y="549270"/>
            <a:ext cx="3042683" cy="2484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Marcador de Posição da Imagem 8"/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>
          <a:xfrm>
            <a:off x="4357688" y="3322638"/>
            <a:ext cx="3060700" cy="248285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" name="Marcador de Posição da Imagem 9"/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 sz="2400" b="0" i="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Corrimão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 sz="24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Telheiro </a:t>
            </a:r>
            <a:endParaRPr lang="pt-PT" sz="2400" b="0" i="0" dirty="0" smtClean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9" name="Marcador de Posição da Imagem 8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>
          <a:xfrm>
            <a:off x="4809621" y="548680"/>
            <a:ext cx="3061553" cy="246664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" name="Marcador de Posição da Imagem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>
          <a:xfrm>
            <a:off x="1304421" y="404664"/>
            <a:ext cx="3061553" cy="261065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" name="Marcador de Posição da Imagem 9"/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1" name="Marcador de Posição da Imagem 10"/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018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.potx" id="{EC37FD4C-50B3-4627-94E8-DFAD2DBD15F2}" vid="{00B263C4-270D-45B5-A291-E1248361B0B8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Álbum de fotografias, design de flores em forma de coração (ecrã panorâmico)</Template>
  <TotalTime>0</TotalTime>
  <Words>202</Words>
  <Application>Microsoft Office PowerPoint</Application>
  <PresentationFormat>Ecrã Panorâmico</PresentationFormat>
  <Paragraphs>23</Paragraphs>
  <Slides>8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Brush Script MT</vt:lpstr>
      <vt:lpstr>Cambria</vt:lpstr>
      <vt:lpstr>HEARTSOFT 16X9</vt:lpstr>
      <vt:lpstr>Apresentação do PowerPoint</vt:lpstr>
      <vt:lpstr>Fachada  principal (pátio)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2014-04-26T10:19:23Z</dcterms:created>
  <dcterms:modified xsi:type="dcterms:W3CDTF">2014-05-03T17:30:15Z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